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13F1A-DDAE-4E9B-9F81-4D736259C5D7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0C41E-268A-4206-8DD3-47CAA5F6B1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0C41E-268A-4206-8DD3-47CAA5F6B1C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FD4A0-EB9A-4A7D-9442-0D8E754FB82D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7D328-591D-4297-A6EB-B24C0877D34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www.post-gazette.com/pg/images/200805/20080512rad_race_for_cure_330.jpg&amp;imgrefurl=http://www.post-gazette.com/pg/08133/881065-53.stm&amp;usg=__YNC8A11sOYaA-fLFMsqVoRBrc4A=&amp;h=277&amp;w=330&amp;sz=33&amp;hl=en&amp;start=37&amp;zoom=1&amp;tbnid=EfoazPJUfUeFJM:&amp;tbnh=117&amp;tbnw=154&amp;prev=/images?q=breast+cancer+survivors&amp;um=1&amp;hl=en&amp;sa=N&amp;rlz=1T4TSNA_en___US362&amp;biw=1345&amp;bih=555&amp;tbs=isch:1&amp;um=1&amp;itbs=1&amp;iact=rc&amp;dur=207&amp;ei=4szFTILdDYKC8ga3h7XuBg&amp;oei=zMzFTJL7MIKClAeD7oUD&amp;esq=3&amp;page=3&amp;ndsp=25&amp;ved=1t:429,r:2,s:37&amp;tx=115&amp;ty=4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east cancer ribbons.jpg"/>
          <p:cNvPicPr>
            <a:picLocks noChangeAspect="1"/>
          </p:cNvPicPr>
          <p:nvPr/>
        </p:nvPicPr>
        <p:blipFill>
          <a:blip r:embed="rId3" cstate="print">
            <a:lum bright="21000" contrast="-30000"/>
          </a:blip>
          <a:stretch>
            <a:fillRect/>
          </a:stretch>
        </p:blipFill>
        <p:spPr>
          <a:xfrm>
            <a:off x="1143000" y="111807"/>
            <a:ext cx="7086600" cy="64574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Freestyle Script" pitchFamily="66" charset="0"/>
              </a:rPr>
              <a:t>Breast Cancer</a:t>
            </a:r>
            <a:endParaRPr lang="en-US" sz="9600" dirty="0">
              <a:solidFill>
                <a:schemeClr val="bg1"/>
              </a:solidFill>
              <a:latin typeface="Freestyle Scrip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715000"/>
            <a:ext cx="6400800" cy="609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Taylor Miller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Freestyle Script" pitchFamily="66" charset="0"/>
              </a:rPr>
              <a:t>Who should care? Why?</a:t>
            </a:r>
            <a:endParaRPr lang="en-US" sz="88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581400" cy="2819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Bookman Old Style" pitchFamily="18" charset="0"/>
              </a:rPr>
              <a:t>Who? </a:t>
            </a:r>
          </a:p>
          <a:p>
            <a:pPr>
              <a:buNone/>
            </a:pPr>
            <a:r>
              <a:rPr lang="en-US" sz="2800" b="1" dirty="0" smtClean="0">
                <a:latin typeface="Bookman Old Style" pitchFamily="18" charset="0"/>
              </a:rPr>
              <a:t>   Every woman</a:t>
            </a:r>
          </a:p>
          <a:p>
            <a:r>
              <a:rPr lang="en-US" sz="2800" dirty="0" smtClean="0">
                <a:latin typeface="Bookman Old Style" pitchFamily="18" charset="0"/>
              </a:rPr>
              <a:t>Why? </a:t>
            </a:r>
            <a:r>
              <a:rPr lang="en-US" sz="2800" dirty="0">
                <a:latin typeface="Bookman Old Style" pitchFamily="18" charset="0"/>
              </a:rPr>
              <a:t/>
            </a:r>
            <a:br>
              <a:rPr lang="en-US" sz="2800" dirty="0">
                <a:latin typeface="Bookman Old Style" pitchFamily="18" charset="0"/>
              </a:rPr>
            </a:br>
            <a:r>
              <a:rPr lang="en-US" sz="2800" b="1" dirty="0" smtClean="0">
                <a:latin typeface="Bookman Old Style" pitchFamily="18" charset="0"/>
              </a:rPr>
              <a:t>The facts and statistics </a:t>
            </a:r>
            <a:endParaRPr lang="en-US" sz="2800" b="1" dirty="0">
              <a:latin typeface="Bookman Old Style" pitchFamily="18" charset="0"/>
            </a:endParaRPr>
          </a:p>
        </p:txBody>
      </p:sp>
      <p:pic>
        <p:nvPicPr>
          <p:cNvPr id="4" name="EfoazPJUfUeFJM:b" descr="http://t2.gstatic.com/images?q=tbn:ANd9GcRikzUfrIOKJ3L7_P344GPbXpeeL0yH7UmNcVajm6iyEl2QQ9s&amp;t=1&amp;h=177&amp;w=210&amp;usg=__Aqcq7EYUS_NatJZmzqPWcj0g320=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895600"/>
            <a:ext cx="4201160" cy="3494405"/>
          </a:xfrm>
          <a:prstGeom prst="rect">
            <a:avLst/>
          </a:prstGeom>
          <a:noFill/>
          <a:ln w="38100">
            <a:solidFill>
              <a:srgbClr val="FF66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Freestyle Script" pitchFamily="66" charset="0"/>
              </a:rPr>
              <a:t>What is Breast Cancer?</a:t>
            </a:r>
            <a:endParaRPr lang="en-US" sz="88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Bookman Old Style" pitchFamily="18" charset="0"/>
              </a:rPr>
              <a:t>Malignant cells form in the tissues of the breast</a:t>
            </a:r>
          </a:p>
          <a:p>
            <a:r>
              <a:rPr lang="en-US" b="1" dirty="0" smtClean="0">
                <a:latin typeface="Bookman Old Style" pitchFamily="18" charset="0"/>
              </a:rPr>
              <a:t>Extra cells form the tumor</a:t>
            </a:r>
          </a:p>
          <a:p>
            <a:r>
              <a:rPr lang="en-US" b="1" dirty="0" smtClean="0">
                <a:latin typeface="Bookman Old Style" pitchFamily="18" charset="0"/>
              </a:rPr>
              <a:t>Normally forms in the ducts of the breast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nevdgp.org.au/info/ccv/patients/images/breast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752600"/>
            <a:ext cx="4114800" cy="4191000"/>
          </a:xfrm>
          <a:prstGeom prst="rect">
            <a:avLst/>
          </a:prstGeom>
          <a:noFill/>
          <a:ln w="38100">
            <a:solidFill>
              <a:srgbClr val="FF66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Freestyle Script" pitchFamily="66" charset="0"/>
              </a:rPr>
              <a:t>What can I do to Prevent Breast Cancer?</a:t>
            </a:r>
            <a:endParaRPr lang="en-US" sz="72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4038600" cy="3230563"/>
          </a:xfrm>
        </p:spPr>
        <p:txBody>
          <a:bodyPr/>
          <a:lstStyle/>
          <a:p>
            <a:r>
              <a:rPr lang="en-US" b="1" dirty="0" smtClean="0">
                <a:latin typeface="Bookman Old Style" pitchFamily="18" charset="0"/>
              </a:rPr>
              <a:t>Exercise</a:t>
            </a:r>
          </a:p>
          <a:p>
            <a:r>
              <a:rPr lang="en-US" b="1" dirty="0" smtClean="0">
                <a:latin typeface="Bookman Old Style" pitchFamily="18" charset="0"/>
              </a:rPr>
              <a:t>Eat Healthy</a:t>
            </a:r>
          </a:p>
          <a:p>
            <a:r>
              <a:rPr lang="en-US" b="1" dirty="0" smtClean="0">
                <a:latin typeface="Bookman Old Style" pitchFamily="18" charset="0"/>
              </a:rPr>
              <a:t>Mammograms </a:t>
            </a:r>
          </a:p>
          <a:p>
            <a:r>
              <a:rPr lang="en-US" b="1" dirty="0" smtClean="0">
                <a:latin typeface="Bookman Old Style" pitchFamily="18" charset="0"/>
              </a:rPr>
              <a:t>Children</a:t>
            </a:r>
          </a:p>
          <a:p>
            <a:r>
              <a:rPr lang="en-US" b="1" dirty="0" smtClean="0">
                <a:latin typeface="Bookman Old Style" pitchFamily="18" charset="0"/>
              </a:rPr>
              <a:t>Alcohol 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 flipH="1">
            <a:off x="8686800" y="4648200"/>
            <a:ext cx="76200" cy="1477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195" name="Picture 3" descr="C:\Users\Craig Miller\AppData\Local\Microsoft\Windows\Temporary Internet Files\Content.IE5\Q6Y2KVCU\MP90044850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8000" y="4191000"/>
            <a:ext cx="4956000" cy="2667000"/>
          </a:xfrm>
          <a:prstGeom prst="rect">
            <a:avLst/>
          </a:prstGeom>
          <a:noFill/>
        </p:spPr>
      </p:pic>
      <p:pic>
        <p:nvPicPr>
          <p:cNvPr id="8196" name="Picture 4" descr="C:\Users\Craig Miller\AppData\Local\Microsoft\Windows\Temporary Internet Files\Content.IE5\56CK748L\MC90044005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5105400"/>
            <a:ext cx="1698625" cy="1203325"/>
          </a:xfrm>
          <a:prstGeom prst="rect">
            <a:avLst/>
          </a:prstGeom>
          <a:noFill/>
        </p:spPr>
      </p:pic>
      <p:pic>
        <p:nvPicPr>
          <p:cNvPr id="16" name="Picture 4" descr="C:\Users\Craig Miller\AppData\Local\Microsoft\Windows\Temporary Internet Files\Content.IE5\56CK748L\MC90044005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5410200"/>
            <a:ext cx="1698625" cy="120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Freestyle Script" pitchFamily="66" charset="0"/>
              </a:rPr>
              <a:t>When &amp; How Often Should I get Tested for Breast Cancer?</a:t>
            </a:r>
            <a:endParaRPr lang="en-US" sz="66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362200"/>
            <a:ext cx="8229600" cy="1935163"/>
          </a:xfrm>
        </p:spPr>
        <p:txBody>
          <a:bodyPr/>
          <a:lstStyle/>
          <a:p>
            <a:r>
              <a:rPr lang="en-US" b="1" dirty="0" smtClean="0">
                <a:latin typeface="Bookman Old Style" pitchFamily="18" charset="0"/>
              </a:rPr>
              <a:t>Every two years starting at age 40</a:t>
            </a:r>
            <a:endParaRPr lang="en-US" b="1" dirty="0">
              <a:latin typeface="Bookman Old Style" pitchFamily="18" charset="0"/>
            </a:endParaRPr>
          </a:p>
        </p:txBody>
      </p:sp>
      <p:pic>
        <p:nvPicPr>
          <p:cNvPr id="7169" name="Picture 1" descr="C:\Program Files (x86)\Microsoft Office\MEDIA\CAGCAT10\j024071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200400"/>
            <a:ext cx="2195651" cy="3446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Freestyle Script" pitchFamily="66" charset="0"/>
              </a:rPr>
              <a:t>What are the Treatment Options?</a:t>
            </a:r>
            <a:endParaRPr lang="en-US" sz="66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r>
              <a:rPr lang="en-US" b="1" dirty="0" smtClean="0">
                <a:latin typeface="Bookman Old Style" pitchFamily="18" charset="0"/>
              </a:rPr>
              <a:t>Chemotherapy</a:t>
            </a:r>
          </a:p>
          <a:p>
            <a:r>
              <a:rPr lang="en-US" b="1" dirty="0" smtClean="0">
                <a:latin typeface="Bookman Old Style" pitchFamily="18" charset="0"/>
              </a:rPr>
              <a:t>Radiation</a:t>
            </a:r>
          </a:p>
          <a:p>
            <a:r>
              <a:rPr lang="en-US" b="1" dirty="0" smtClean="0">
                <a:latin typeface="Bookman Old Style" pitchFamily="18" charset="0"/>
              </a:rPr>
              <a:t>Lumpectomy</a:t>
            </a:r>
          </a:p>
          <a:p>
            <a:r>
              <a:rPr lang="en-US" b="1" dirty="0" smtClean="0">
                <a:latin typeface="Bookman Old Style" pitchFamily="18" charset="0"/>
              </a:rPr>
              <a:t>Mastectomy </a:t>
            </a:r>
            <a:endParaRPr lang="en-US" b="1" dirty="0">
              <a:latin typeface="Bookman Old Style" pitchFamily="18" charset="0"/>
            </a:endParaRPr>
          </a:p>
        </p:txBody>
      </p:sp>
      <p:pic>
        <p:nvPicPr>
          <p:cNvPr id="4" name="Picture 3" descr="imagesCAWT44DJ.jpg"/>
          <p:cNvPicPr/>
          <p:nvPr/>
        </p:nvPicPr>
        <p:blipFill>
          <a:blip r:embed="rId2" cstate="print">
            <a:lum bright="50000" contrast="69000"/>
          </a:blip>
          <a:stretch>
            <a:fillRect/>
          </a:stretch>
        </p:blipFill>
        <p:spPr>
          <a:xfrm>
            <a:off x="4191000" y="2209800"/>
            <a:ext cx="3949065" cy="3381375"/>
          </a:xfrm>
          <a:prstGeom prst="rect">
            <a:avLst/>
          </a:prstGeom>
          <a:ln w="38100">
            <a:solidFill>
              <a:srgbClr val="FF66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Freestyle Script" pitchFamily="66" charset="0"/>
              </a:rPr>
              <a:t>Radiation VS Chemotherapy</a:t>
            </a:r>
            <a:endParaRPr lang="en-US" sz="8800" dirty="0">
              <a:latin typeface="Freestyle Script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	Radiation 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8" name="Content Placeholder 7" descr="Radiation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85800" y="2362200"/>
            <a:ext cx="2857500" cy="28575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ookman Old Style" pitchFamily="18" charset="0"/>
              </a:rPr>
              <a:t>Chemotherapy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7" name="Content Placeholder 6" descr="chemo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34000" y="2393779"/>
            <a:ext cx="2495550" cy="27878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Freestyle Script" pitchFamily="66" charset="0"/>
              </a:rPr>
              <a:t>My Multi-Genre Project...</a:t>
            </a:r>
            <a:endParaRPr lang="en-US" sz="80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rgbClr val="FC45FF"/>
      </a:lt1>
      <a:dk2>
        <a:srgbClr val="FEB2FF"/>
      </a:dk2>
      <a:lt2>
        <a:srgbClr val="EEECE1"/>
      </a:lt2>
      <a:accent1>
        <a:srgbClr val="FE66F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137</TotalTime>
  <Words>98</Words>
  <Application>Microsoft Office PowerPoint</Application>
  <PresentationFormat>On-screen Show (4:3)</PresentationFormat>
  <Paragraphs>28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Breast Cancer</vt:lpstr>
      <vt:lpstr>Who should care? Why?</vt:lpstr>
      <vt:lpstr>What is Breast Cancer?</vt:lpstr>
      <vt:lpstr>What can I do to Prevent Breast Cancer?</vt:lpstr>
      <vt:lpstr>When &amp; How Often Should I get Tested for Breast Cancer?</vt:lpstr>
      <vt:lpstr>What are the Treatment Options?</vt:lpstr>
      <vt:lpstr>Radiation VS Chemotherapy</vt:lpstr>
      <vt:lpstr>My Multi-Genre Project...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Breast Cancer</dc:title>
  <dc:creator>Craig Miller</dc:creator>
  <cp:lastModifiedBy>Craig Miller</cp:lastModifiedBy>
  <cp:revision>17</cp:revision>
  <dcterms:created xsi:type="dcterms:W3CDTF">2010-11-29T00:55:58Z</dcterms:created>
  <dcterms:modified xsi:type="dcterms:W3CDTF">2010-11-29T03:13:12Z</dcterms:modified>
</cp:coreProperties>
</file>