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67630780-9388-DA41-A7F2-F8F9164379BA}" type="datetimeFigureOut">
              <a:rPr lang="en-US" smtClean="0"/>
              <a:t>11/29/10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38EF4C-6725-FD41-8614-2B8556F6E3D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Cyber bullying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Casey Loughren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Cyber Bullying?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it sounds like...being made fun of, insulted, or harmed via computer. </a:t>
            </a:r>
          </a:p>
          <a:p>
            <a:r>
              <a:rPr lang="en-US" dirty="0" smtClean="0"/>
              <a:t>No escape; school ends at 3pm, but the Internet is ALWAYS there.</a:t>
            </a:r>
          </a:p>
          <a:p>
            <a:r>
              <a:rPr lang="en-US" dirty="0" smtClean="0"/>
              <a:t>Growth due to the computer revolution during the 80’s and 90’s, as well as the expansion of the Internet.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usually the victims?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Girls </a:t>
            </a:r>
          </a:p>
          <a:p>
            <a:r>
              <a:rPr lang="en-US" dirty="0" smtClean="0"/>
              <a:t>Overweight or obese adolescents</a:t>
            </a:r>
          </a:p>
          <a:p>
            <a:r>
              <a:rPr lang="en-US" dirty="0" smtClean="0"/>
              <a:t>People younger than 20 years old</a:t>
            </a:r>
          </a:p>
          <a:p>
            <a:r>
              <a:rPr lang="en-US" dirty="0" smtClean="0"/>
              <a:t>70% of the student body is affected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71" y="4066312"/>
            <a:ext cx="4867355" cy="256756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usually the bully?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insecure or has a lack of confidence</a:t>
            </a:r>
          </a:p>
          <a:p>
            <a:r>
              <a:rPr lang="en-US" dirty="0" smtClean="0"/>
              <a:t>Teens with normal body weight bully teens who are overweight</a:t>
            </a:r>
          </a:p>
          <a:p>
            <a:r>
              <a:rPr lang="en-US" dirty="0" smtClean="0"/>
              <a:t>“Mean girls” </a:t>
            </a:r>
          </a:p>
          <a:p>
            <a:r>
              <a:rPr lang="en-US" dirty="0" smtClean="0"/>
              <a:t>QUIZ!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541" y="3566795"/>
            <a:ext cx="2722366" cy="27887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Cyber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in psychosomatic problems</a:t>
            </a:r>
          </a:p>
          <a:p>
            <a:r>
              <a:rPr lang="en-US" dirty="0" smtClean="0"/>
              <a:t>Examples: depression, anxiety, etc.</a:t>
            </a:r>
          </a:p>
          <a:p>
            <a:r>
              <a:rPr lang="en-US" dirty="0" smtClean="0"/>
              <a:t>Grades drop (Report Cards)</a:t>
            </a:r>
          </a:p>
          <a:p>
            <a:r>
              <a:rPr lang="en-US" dirty="0" smtClean="0"/>
              <a:t>Lose interest in school work, extracurricular activities, friends and family. </a:t>
            </a:r>
          </a:p>
          <a:p>
            <a:r>
              <a:rPr lang="en-US" dirty="0" smtClean="0"/>
              <a:t>Become obsessed with the computer.</a:t>
            </a:r>
          </a:p>
          <a:p>
            <a:r>
              <a:rPr lang="en-US" dirty="0" smtClean="0"/>
              <a:t>Can lead to death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Megan Meier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Cyber bullied on MySpace</a:t>
            </a:r>
          </a:p>
          <a:p>
            <a:r>
              <a:rPr lang="en-US" dirty="0" smtClean="0"/>
              <a:t>Josh Evans </a:t>
            </a:r>
            <a:r>
              <a:rPr lang="en-US" dirty="0" smtClean="0">
                <a:sym typeface="Wingdings"/>
              </a:rPr>
              <a:t> Lori Drew</a:t>
            </a:r>
          </a:p>
          <a:p>
            <a:r>
              <a:rPr lang="en-US" dirty="0" smtClean="0">
                <a:sym typeface="Wingdings"/>
              </a:rPr>
              <a:t>Mother, Tina Meier promotes awareness to share her daughter’s story</a:t>
            </a:r>
          </a:p>
          <a:p>
            <a:r>
              <a:rPr lang="en-US" dirty="0" smtClean="0">
                <a:sym typeface="Wingdings"/>
              </a:rPr>
              <a:t>Magazine Article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183" y="3933098"/>
            <a:ext cx="1957349" cy="24224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Reduce Cyber Bullying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no way stoppable, but can be prevented</a:t>
            </a:r>
          </a:p>
          <a:p>
            <a:r>
              <a:rPr lang="en-US" dirty="0" smtClean="0"/>
              <a:t>Limit use of social networks</a:t>
            </a:r>
          </a:p>
          <a:p>
            <a:r>
              <a:rPr lang="en-US" dirty="0" smtClean="0"/>
              <a:t>If you receive a message, show it to someone who can help (parent, teacher, etc) and do not respond back.</a:t>
            </a:r>
          </a:p>
          <a:p>
            <a:r>
              <a:rPr lang="en-US" dirty="0" smtClean="0"/>
              <a:t>As a parent, you can make sure your child is using social sites correctly, and have their password and user name to check.</a:t>
            </a:r>
          </a:p>
          <a:p>
            <a:r>
              <a:rPr lang="en-US" dirty="0" smtClean="0"/>
              <a:t>Be smart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Multi-Genre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Story-Jennifer</a:t>
            </a:r>
          </a:p>
          <a:p>
            <a:r>
              <a:rPr lang="en-US" dirty="0" smtClean="0"/>
              <a:t>Online Quiz</a:t>
            </a:r>
          </a:p>
          <a:p>
            <a:r>
              <a:rPr lang="en-US" dirty="0" smtClean="0"/>
              <a:t>Magazine Article</a:t>
            </a:r>
          </a:p>
          <a:p>
            <a:r>
              <a:rPr lang="en-US" dirty="0" smtClean="0"/>
              <a:t>Online Conversation</a:t>
            </a:r>
          </a:p>
          <a:p>
            <a:r>
              <a:rPr lang="en-US" dirty="0" smtClean="0"/>
              <a:t>Notice home to parents w/ protest sign</a:t>
            </a:r>
          </a:p>
          <a:p>
            <a:r>
              <a:rPr lang="en-US" dirty="0" smtClean="0"/>
              <a:t>Letter home from guidance counselor w/ report cards</a:t>
            </a:r>
          </a:p>
          <a:p>
            <a:r>
              <a:rPr lang="en-US" dirty="0" smtClean="0"/>
              <a:t>Suicide note</a:t>
            </a:r>
          </a:p>
          <a:p>
            <a:r>
              <a:rPr lang="en-US" dirty="0" smtClean="0"/>
              <a:t>Wordle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47</TotalTime>
  <Words>299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Cyber bullying</vt:lpstr>
      <vt:lpstr>What is Cyber Bullying?</vt:lpstr>
      <vt:lpstr>Who are usually the victims?</vt:lpstr>
      <vt:lpstr>Who is usually the bully?</vt:lpstr>
      <vt:lpstr>Effects of Cyber Bullying</vt:lpstr>
      <vt:lpstr>Megan Meier</vt:lpstr>
      <vt:lpstr>How to Reduce Cyber Bullying</vt:lpstr>
      <vt:lpstr>My Multi-Genre Project</vt:lpstr>
    </vt:vector>
  </TitlesOfParts>
  <Company>Bloomsburg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bullying</dc:title>
  <dc:creator>Casey Loughren</dc:creator>
  <cp:lastModifiedBy>Casey Loughren</cp:lastModifiedBy>
  <cp:revision>1</cp:revision>
  <dcterms:created xsi:type="dcterms:W3CDTF">2010-11-29T20:17:51Z</dcterms:created>
  <dcterms:modified xsi:type="dcterms:W3CDTF">2010-11-29T21:05:48Z</dcterms:modified>
</cp:coreProperties>
</file>