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03C04-841B-3441-9A4E-AF87702CE398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44B9B-597E-4940-B6B9-586448D0D5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22521" r="4322" b="21061"/>
          <a:stretch>
            <a:fillRect/>
          </a:stretch>
        </p:blipFill>
        <p:spPr>
          <a:xfrm>
            <a:off x="1523999" y="1620517"/>
            <a:ext cx="6140100" cy="36206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043" y="2660612"/>
            <a:ext cx="2071701" cy="1704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Wayne Valley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Liva</dc:creator>
  <cp:lastModifiedBy>Nicole Liva</cp:lastModifiedBy>
  <cp:revision>1</cp:revision>
  <dcterms:created xsi:type="dcterms:W3CDTF">2010-11-08T15:26:37Z</dcterms:created>
  <dcterms:modified xsi:type="dcterms:W3CDTF">2010-11-08T15:34:19Z</dcterms:modified>
</cp:coreProperties>
</file>