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4216B-B233-914E-B023-CD529A226C26}" type="datetimeFigureOut">
              <a:rPr lang="en-US" smtClean="0"/>
              <a:t>11/1/10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00E6F-B108-C244-8E55-EE31CF7F21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338" y="-185496"/>
            <a:ext cx="9561338" cy="708681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/>
        </p:nvSpPr>
        <p:spPr>
          <a:xfrm>
            <a:off x="2937592" y="381989"/>
            <a:ext cx="7772400" cy="1170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 smtClean="0"/>
              <a:t>Missing</a:t>
            </a:r>
            <a:endParaRPr lang="en-US" sz="8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41" y="381989"/>
            <a:ext cx="2126347" cy="21263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2610735"/>
            <a:ext cx="3101905" cy="3101905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962359" y="1863240"/>
            <a:ext cx="2791899" cy="3598344"/>
          </a:xfrm>
          <a:prstGeom prst="rect">
            <a:avLst/>
          </a:prstGeom>
          <a:noFill/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Name: Earth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Age: Billions of years old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Color: Blue and green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Hometown: Milky Way Galaxy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Missing since: People started polluting it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you’ve noticed a change in your planet Earth please call to find out ways you can help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600" noProof="0" dirty="0" smtClean="0">
                <a:solidFill>
                  <a:schemeClr val="tx1">
                    <a:tint val="75000"/>
                  </a:schemeClr>
                </a:solidFill>
              </a:rPr>
              <a:t>1-</a:t>
            </a:r>
            <a:r>
              <a:rPr lang="en-US" sz="1600" noProof="0" smtClean="0">
                <a:solidFill>
                  <a:schemeClr val="tx1">
                    <a:tint val="75000"/>
                  </a:schemeClr>
                </a:solidFill>
              </a:rPr>
              <a:t>800-earth-</a:t>
            </a:r>
            <a:r>
              <a:rPr lang="en-US" sz="1600" noProof="0" dirty="0" smtClean="0">
                <a:solidFill>
                  <a:schemeClr val="tx1">
                    <a:tint val="75000"/>
                  </a:schemeClr>
                </a:solidFill>
              </a:rPr>
              <a:t>now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52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Wayne Valley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 Liva</dc:creator>
  <cp:lastModifiedBy>Nicole Liva</cp:lastModifiedBy>
  <cp:revision>1</cp:revision>
  <cp:lastPrinted>2010-11-01T16:16:07Z</cp:lastPrinted>
  <dcterms:created xsi:type="dcterms:W3CDTF">2010-11-01T16:12:50Z</dcterms:created>
  <dcterms:modified xsi:type="dcterms:W3CDTF">2010-11-01T18:51:17Z</dcterms:modified>
</cp:coreProperties>
</file>