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08B4-411B-834F-97F3-30AC3BC31FE4}" type="datetimeFigureOut">
              <a:rPr lang="en-US" smtClean="0"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EC26-D8DF-AD4B-99D3-317DE142A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08B4-411B-834F-97F3-30AC3BC31FE4}" type="datetimeFigureOut">
              <a:rPr lang="en-US" smtClean="0"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EC26-D8DF-AD4B-99D3-317DE142A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08B4-411B-834F-97F3-30AC3BC31FE4}" type="datetimeFigureOut">
              <a:rPr lang="en-US" smtClean="0"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EC26-D8DF-AD4B-99D3-317DE142A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08B4-411B-834F-97F3-30AC3BC31FE4}" type="datetimeFigureOut">
              <a:rPr lang="en-US" smtClean="0"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EC26-D8DF-AD4B-99D3-317DE142A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08B4-411B-834F-97F3-30AC3BC31FE4}" type="datetimeFigureOut">
              <a:rPr lang="en-US" smtClean="0"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EC26-D8DF-AD4B-99D3-317DE142A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08B4-411B-834F-97F3-30AC3BC31FE4}" type="datetimeFigureOut">
              <a:rPr lang="en-US" smtClean="0"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EC26-D8DF-AD4B-99D3-317DE142A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08B4-411B-834F-97F3-30AC3BC31FE4}" type="datetimeFigureOut">
              <a:rPr lang="en-US" smtClean="0"/>
              <a:t>11/10/10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EC26-D8DF-AD4B-99D3-317DE142A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08B4-411B-834F-97F3-30AC3BC31FE4}" type="datetimeFigureOut">
              <a:rPr lang="en-US" smtClean="0"/>
              <a:t>11/10/10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EC26-D8DF-AD4B-99D3-317DE142A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08B4-411B-834F-97F3-30AC3BC31FE4}" type="datetimeFigureOut">
              <a:rPr lang="en-US" smtClean="0"/>
              <a:t>11/10/10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EC26-D8DF-AD4B-99D3-317DE142A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08B4-411B-834F-97F3-30AC3BC31FE4}" type="datetimeFigureOut">
              <a:rPr lang="en-US" smtClean="0"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EC26-D8DF-AD4B-99D3-317DE142A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08B4-411B-834F-97F3-30AC3BC31FE4}" type="datetimeFigureOut">
              <a:rPr lang="en-US" smtClean="0"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9EC26-D8DF-AD4B-99D3-317DE142AF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708B4-411B-834F-97F3-30AC3BC31FE4}" type="datetimeFigureOut">
              <a:rPr lang="en-US" smtClean="0"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9EC26-D8DF-AD4B-99D3-317DE142AF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Slid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Wayne Valley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Nicole Liva</dc:creator>
  <cp:lastModifiedBy>Nicole Liva</cp:lastModifiedBy>
  <cp:revision>2</cp:revision>
  <dcterms:created xsi:type="dcterms:W3CDTF">2010-11-10T19:35:04Z</dcterms:created>
  <dcterms:modified xsi:type="dcterms:W3CDTF">2010-11-10T21:03:13Z</dcterms:modified>
</cp:coreProperties>
</file>