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16" r:id="rId1"/>
  </p:sldMasterIdLst>
  <p:sldIdLst>
    <p:sldId id="256" r:id="rId2"/>
    <p:sldId id="257" r:id="rId3"/>
    <p:sldId id="261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DDA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D3CF5BE-B09D-41F9-8889-74C2122119E6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2AAB499-F5DE-4BE5-BB26-90CC428051F7}" type="datetime1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0E25D7C-C02E-8C4C-A788-073FB22BD0BA}" type="datetimeFigureOut">
              <a:rPr lang="en-US" smtClean="0"/>
              <a:pPr/>
              <a:t>12/10/10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A93AB54-61BC-8648-91BA-1D40FE909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14410" y="5123976"/>
            <a:ext cx="1745520" cy="41215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Nicole Liva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049" y="1212890"/>
            <a:ext cx="6181611" cy="1162050"/>
          </a:xfrm>
        </p:spPr>
        <p:txBody>
          <a:bodyPr/>
          <a:lstStyle/>
          <a:p>
            <a:r>
              <a:rPr lang="en-US" dirty="0" smtClean="0"/>
              <a:t>Global Warming-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379049" y="2537618"/>
            <a:ext cx="6179566" cy="3263363"/>
          </a:xfrm>
        </p:spPr>
        <p:txBody>
          <a:bodyPr>
            <a:normAutofit/>
          </a:bodyPr>
          <a:lstStyle/>
          <a:p>
            <a:r>
              <a:rPr lang="en-US" dirty="0" smtClean="0"/>
              <a:t>-An increase in the average temperature of the earth's atmosphere, especially a sustained increase sufficient to cause climatic change.</a:t>
            </a:r>
          </a:p>
          <a:p>
            <a:r>
              <a:rPr lang="en-US" dirty="0" smtClean="0"/>
              <a:t>-Glaciers and Mt. tops melting</a:t>
            </a:r>
          </a:p>
          <a:p>
            <a:r>
              <a:rPr lang="en-US" dirty="0" smtClean="0"/>
              <a:t>-Coral reef dying</a:t>
            </a:r>
          </a:p>
          <a:p>
            <a:r>
              <a:rPr lang="en-US" dirty="0" smtClean="0"/>
              <a:t>-Increase extreme weather events (wildfires, hurricanes, tsunamis, etc.)</a:t>
            </a:r>
          </a:p>
          <a:p>
            <a:r>
              <a:rPr lang="en-US" dirty="0" smtClean="0"/>
              <a:t>-Extinction of animals </a:t>
            </a:r>
          </a:p>
          <a:p>
            <a:r>
              <a:rPr lang="en-US" dirty="0" smtClean="0"/>
              <a:t>- Increased chemicals in air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9377" t="17981" r="10764" b="21302"/>
          <a:stretch>
            <a:fillRect/>
          </a:stretch>
        </p:blipFill>
        <p:spPr>
          <a:xfrm>
            <a:off x="6802438" y="2360510"/>
            <a:ext cx="2057400" cy="2039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42420" t="8113" b="21546"/>
          <a:stretch>
            <a:fillRect/>
          </a:stretch>
        </p:blipFill>
        <p:spPr>
          <a:xfrm>
            <a:off x="6802438" y="4535424"/>
            <a:ext cx="2057400" cy="2001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9049" y="1793915"/>
            <a:ext cx="6181611" cy="1162050"/>
          </a:xfrm>
        </p:spPr>
        <p:txBody>
          <a:bodyPr/>
          <a:lstStyle/>
          <a:p>
            <a:r>
              <a:rPr lang="en-US" dirty="0" smtClean="0"/>
              <a:t>Some Statistics: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81094" y="3339242"/>
            <a:ext cx="6179566" cy="2392363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24% of bottled water is actually purified tap water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From 2000-2008 bottled water grew from 4.7 to 8.7 billion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8 out of 10 bottles of water end up in landfills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Recycled plastic uses 2/3 less energy than new plastic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1 recycled bottle = 60 watts-lighting up to 6 hours</a:t>
            </a:r>
          </a:p>
          <a:p>
            <a:pPr>
              <a:buClr>
                <a:schemeClr val="accent6">
                  <a:lumMod val="60000"/>
                  <a:lumOff val="40000"/>
                </a:schemeClr>
              </a:buClr>
              <a:buFont typeface="Arial"/>
              <a:buChar char="•"/>
            </a:pPr>
            <a:r>
              <a:rPr lang="en-US" dirty="0" smtClean="0"/>
              <a:t>Petroleum used for transporting could power over 100,000 cars for a year 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438" y="2374940"/>
            <a:ext cx="2057400" cy="20391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rcRect t="5618"/>
          <a:stretch>
            <a:fillRect/>
          </a:stretch>
        </p:blipFill>
        <p:spPr>
          <a:xfrm>
            <a:off x="6802438" y="4535424"/>
            <a:ext cx="2057400" cy="2039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60766" y="4463676"/>
            <a:ext cx="4038600" cy="933450"/>
          </a:xfrm>
        </p:spPr>
        <p:txBody>
          <a:bodyPr/>
          <a:lstStyle/>
          <a:p>
            <a:r>
              <a:rPr lang="en-US" dirty="0" smtClean="0"/>
              <a:t>This is our planet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3275" y="4624668"/>
            <a:ext cx="4038600" cy="1511084"/>
          </a:xfrm>
        </p:spPr>
        <p:txBody>
          <a:bodyPr/>
          <a:lstStyle/>
          <a:p>
            <a:r>
              <a:rPr lang="en-US" dirty="0" smtClean="0"/>
              <a:t>-Our future</a:t>
            </a:r>
          </a:p>
          <a:p>
            <a:r>
              <a:rPr lang="en-US" dirty="0" smtClean="0"/>
              <a:t>-People don’t realize how serious it is</a:t>
            </a:r>
          </a:p>
          <a:p>
            <a:pPr>
              <a:buFontTx/>
              <a:buChar char="-"/>
            </a:pPr>
            <a:r>
              <a:rPr lang="en-US" dirty="0" smtClean="0"/>
              <a:t>Killing our own planet</a:t>
            </a:r>
          </a:p>
          <a:p>
            <a:r>
              <a:rPr lang="en-US" dirty="0" smtClean="0"/>
              <a:t>-Won’t magically get better</a:t>
            </a:r>
          </a:p>
          <a:p>
            <a:r>
              <a:rPr lang="en-US" dirty="0" smtClean="0"/>
              <a:t>-Times now!!!</a:t>
            </a:r>
          </a:p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l="21732" r="8768" b="26902"/>
          <a:stretch>
            <a:fillRect/>
          </a:stretch>
        </p:blipFill>
        <p:spPr>
          <a:xfrm>
            <a:off x="4624388" y="228600"/>
            <a:ext cx="2057400" cy="2039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 l="16116" r="16324" b="18211"/>
          <a:stretch>
            <a:fillRect/>
          </a:stretch>
        </p:blipFill>
        <p:spPr>
          <a:xfrm>
            <a:off x="6802438" y="2340806"/>
            <a:ext cx="2058323" cy="2075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35020" y="1641574"/>
            <a:ext cx="4016633" cy="1162050"/>
          </a:xfrm>
        </p:spPr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Muti</a:t>
            </a:r>
            <a:r>
              <a:rPr lang="en-US" dirty="0" smtClean="0"/>
              <a:t>-genre project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381094" y="3018280"/>
            <a:ext cx="4015304" cy="2392363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Letter to president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Bumper sticker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Missing person’s ad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err="1" smtClean="0"/>
              <a:t>Wordle</a:t>
            </a:r>
            <a:endParaRPr lang="en-US" sz="1800" dirty="0" smtClean="0"/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Graph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Recipe</a:t>
            </a:r>
          </a:p>
          <a:p>
            <a:pPr>
              <a:buClr>
                <a:schemeClr val="bg1"/>
              </a:buClr>
              <a:buFont typeface="Arial"/>
              <a:buChar char="•"/>
            </a:pPr>
            <a:r>
              <a:rPr lang="en-US" sz="1800" dirty="0" smtClean="0"/>
              <a:t>Quiz</a:t>
            </a:r>
            <a:endParaRPr lang="en-US" sz="1800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-20302" b="-2030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 l="14772" r="9812"/>
          <a:stretch>
            <a:fillRect/>
          </a:stretch>
        </p:blipFill>
        <p:spPr>
          <a:xfrm>
            <a:off x="6806990" y="2362987"/>
            <a:ext cx="2178748" cy="4206627"/>
          </a:xfrm>
          <a:prstGeom prst="rect">
            <a:avLst/>
          </a:prstGeom>
        </p:spPr>
      </p:pic>
      <p:pic>
        <p:nvPicPr>
          <p:cNvPr id="15" name="Picture Placeholder 14" descr="Slide1.jpg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-16049" r="14418" b="-16049"/>
          <a:stretch>
            <a:fillRect/>
          </a:stretch>
        </p:blipFill>
        <p:spPr>
          <a:xfrm>
            <a:off x="4731704" y="157048"/>
            <a:ext cx="1896426" cy="2196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=PSip5sJQ0ak&amp;feature=related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13347" b="-1334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-13297" b="-13297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543</TotalTime>
  <Words>204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Global Warming</vt:lpstr>
      <vt:lpstr>Global Warming-</vt:lpstr>
      <vt:lpstr>Some Statistics: </vt:lpstr>
      <vt:lpstr>This is our planet</vt:lpstr>
      <vt:lpstr>My Muti-genre project</vt:lpstr>
      <vt:lpstr>Video:</vt:lpstr>
    </vt:vector>
  </TitlesOfParts>
  <Company>Wayne Valley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Warming</dc:title>
  <dc:creator>Nicole Liva</dc:creator>
  <cp:lastModifiedBy>Nicole Liva</cp:lastModifiedBy>
  <cp:revision>3</cp:revision>
  <dcterms:created xsi:type="dcterms:W3CDTF">2010-12-10T13:40:25Z</dcterms:created>
  <dcterms:modified xsi:type="dcterms:W3CDTF">2010-12-10T13:41:43Z</dcterms:modified>
</cp:coreProperties>
</file>