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9" r:id="rId4"/>
    <p:sldId id="257"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3918841-CB3D-4FFB-8860-5E75055E64B4}" type="datetimeFigureOut">
              <a:rPr lang="en-US" smtClean="0"/>
              <a:pPr/>
              <a:t>12/2/2010</a:t>
            </a:fld>
            <a:endParaRPr lang="en-US"/>
          </a:p>
        </p:txBody>
      </p:sp>
      <p:sp>
        <p:nvSpPr>
          <p:cNvPr id="16" name="Slide Number Placeholder 15"/>
          <p:cNvSpPr>
            <a:spLocks noGrp="1"/>
          </p:cNvSpPr>
          <p:nvPr>
            <p:ph type="sldNum" sz="quarter" idx="11"/>
          </p:nvPr>
        </p:nvSpPr>
        <p:spPr/>
        <p:txBody>
          <a:bodyPr/>
          <a:lstStyle/>
          <a:p>
            <a:fld id="{4F2DC729-534B-4B8B-80AE-0209AD9FC35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918841-CB3D-4FFB-8860-5E75055E64B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DC729-534B-4B8B-80AE-0209AD9FC3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918841-CB3D-4FFB-8860-5E75055E64B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DC729-534B-4B8B-80AE-0209AD9FC3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3918841-CB3D-4FFB-8860-5E75055E64B4}" type="datetimeFigureOut">
              <a:rPr lang="en-US" smtClean="0"/>
              <a:pPr/>
              <a:t>12/2/2010</a:t>
            </a:fld>
            <a:endParaRPr lang="en-US"/>
          </a:p>
        </p:txBody>
      </p:sp>
      <p:sp>
        <p:nvSpPr>
          <p:cNvPr id="15" name="Slide Number Placeholder 14"/>
          <p:cNvSpPr>
            <a:spLocks noGrp="1"/>
          </p:cNvSpPr>
          <p:nvPr>
            <p:ph type="sldNum" sz="quarter" idx="15"/>
          </p:nvPr>
        </p:nvSpPr>
        <p:spPr/>
        <p:txBody>
          <a:bodyPr/>
          <a:lstStyle>
            <a:lvl1pPr algn="ctr">
              <a:defRPr/>
            </a:lvl1pPr>
          </a:lstStyle>
          <a:p>
            <a:fld id="{4F2DC729-534B-4B8B-80AE-0209AD9FC352}"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3918841-CB3D-4FFB-8860-5E75055E64B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DC729-534B-4B8B-80AE-0209AD9FC352}"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3918841-CB3D-4FFB-8860-5E75055E64B4}"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DC729-534B-4B8B-80AE-0209AD9FC35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F2DC729-534B-4B8B-80AE-0209AD9FC352}"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3918841-CB3D-4FFB-8860-5E75055E64B4}" type="datetimeFigureOut">
              <a:rPr lang="en-US" smtClean="0"/>
              <a:pPr/>
              <a:t>12/2/2010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3918841-CB3D-4FFB-8860-5E75055E64B4}"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2DC729-534B-4B8B-80AE-0209AD9FC35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918841-CB3D-4FFB-8860-5E75055E64B4}"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2DC729-534B-4B8B-80AE-0209AD9FC3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3918841-CB3D-4FFB-8860-5E75055E64B4}" type="datetimeFigureOut">
              <a:rPr lang="en-US" smtClean="0"/>
              <a:pPr/>
              <a:t>12/2/2010</a:t>
            </a:fld>
            <a:endParaRPr lang="en-US"/>
          </a:p>
        </p:txBody>
      </p:sp>
      <p:sp>
        <p:nvSpPr>
          <p:cNvPr id="9" name="Slide Number Placeholder 8"/>
          <p:cNvSpPr>
            <a:spLocks noGrp="1"/>
          </p:cNvSpPr>
          <p:nvPr>
            <p:ph type="sldNum" sz="quarter" idx="15"/>
          </p:nvPr>
        </p:nvSpPr>
        <p:spPr/>
        <p:txBody>
          <a:bodyPr/>
          <a:lstStyle/>
          <a:p>
            <a:fld id="{4F2DC729-534B-4B8B-80AE-0209AD9FC35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3918841-CB3D-4FFB-8860-5E75055E64B4}" type="datetimeFigureOut">
              <a:rPr lang="en-US" smtClean="0"/>
              <a:pPr/>
              <a:t>12/2/2010</a:t>
            </a:fld>
            <a:endParaRPr lang="en-US"/>
          </a:p>
        </p:txBody>
      </p:sp>
      <p:sp>
        <p:nvSpPr>
          <p:cNvPr id="9" name="Slide Number Placeholder 8"/>
          <p:cNvSpPr>
            <a:spLocks noGrp="1"/>
          </p:cNvSpPr>
          <p:nvPr>
            <p:ph type="sldNum" sz="quarter" idx="11"/>
          </p:nvPr>
        </p:nvSpPr>
        <p:spPr/>
        <p:txBody>
          <a:bodyPr/>
          <a:lstStyle/>
          <a:p>
            <a:fld id="{4F2DC729-534B-4B8B-80AE-0209AD9FC35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3918841-CB3D-4FFB-8860-5E75055E64B4}" type="datetimeFigureOut">
              <a:rPr lang="en-US" smtClean="0"/>
              <a:pPr/>
              <a:t>12/2/2010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F2DC729-534B-4B8B-80AE-0209AD9FC352}"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audio" Target="file:///C:\Users\Rob\Documents\Glitz%20Blitz\slts.wav" TargetMode="External"/><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C:\Users\Rob\Downloads\Nirvana%20-%20Lithium.mp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kurtg.jpg"/>
          <p:cNvPicPr>
            <a:picLocks noChangeAspect="1"/>
          </p:cNvPicPr>
          <p:nvPr/>
        </p:nvPicPr>
        <p:blipFill>
          <a:blip r:embed="rId3"/>
          <a:stretch>
            <a:fillRect/>
          </a:stretch>
        </p:blipFill>
        <p:spPr>
          <a:xfrm>
            <a:off x="2819400" y="3581400"/>
            <a:ext cx="3733800" cy="3086481"/>
          </a:xfrm>
          <a:prstGeom prst="rect">
            <a:avLst/>
          </a:prstGeom>
        </p:spPr>
      </p:pic>
      <p:pic>
        <p:nvPicPr>
          <p:cNvPr id="4" name="Picture 3" descr="kurt-cobain.jpg"/>
          <p:cNvPicPr>
            <a:picLocks noChangeAspect="1"/>
          </p:cNvPicPr>
          <p:nvPr/>
        </p:nvPicPr>
        <p:blipFill>
          <a:blip r:embed="rId4"/>
          <a:stretch>
            <a:fillRect/>
          </a:stretch>
        </p:blipFill>
        <p:spPr>
          <a:xfrm>
            <a:off x="2514600" y="304800"/>
            <a:ext cx="4114800" cy="3086100"/>
          </a:xfrm>
          <a:prstGeom prst="rect">
            <a:avLst/>
          </a:prstGeom>
        </p:spPr>
      </p:pic>
      <p:sp>
        <p:nvSpPr>
          <p:cNvPr id="3" name="Subtitle 2"/>
          <p:cNvSpPr>
            <a:spLocks noGrp="1"/>
          </p:cNvSpPr>
          <p:nvPr>
            <p:ph type="subTitle" idx="1"/>
          </p:nvPr>
        </p:nvSpPr>
        <p:spPr>
          <a:xfrm>
            <a:off x="533400" y="3581400"/>
            <a:ext cx="8305800" cy="1143000"/>
          </a:xfrm>
        </p:spPr>
        <p:txBody>
          <a:bodyPr/>
          <a:lstStyle/>
          <a:p>
            <a:r>
              <a:rPr lang="en-US" dirty="0" smtClean="0">
                <a:solidFill>
                  <a:schemeClr val="tx1"/>
                </a:solidFill>
              </a:rPr>
              <a:t>Life, Love, and Struggle</a:t>
            </a:r>
            <a:endParaRPr lang="en-US" dirty="0">
              <a:solidFill>
                <a:schemeClr val="tx1"/>
              </a:solidFill>
            </a:endParaRPr>
          </a:p>
        </p:txBody>
      </p:sp>
      <p:sp>
        <p:nvSpPr>
          <p:cNvPr id="2" name="Title 1"/>
          <p:cNvSpPr>
            <a:spLocks noGrp="1"/>
          </p:cNvSpPr>
          <p:nvPr>
            <p:ph type="ctrTitle"/>
          </p:nvPr>
        </p:nvSpPr>
        <p:spPr/>
        <p:txBody>
          <a:bodyPr/>
          <a:lstStyle/>
          <a:p>
            <a:r>
              <a:rPr smtClean="0"/>
              <a:t>Kurt Cobain</a:t>
            </a:r>
            <a:endParaRPr lang="en-US" dirty="0"/>
          </a:p>
        </p:txBody>
      </p:sp>
      <p:sp>
        <p:nvSpPr>
          <p:cNvPr id="5" name="TextBox 4"/>
          <p:cNvSpPr txBox="1"/>
          <p:nvPr/>
        </p:nvSpPr>
        <p:spPr>
          <a:xfrm>
            <a:off x="3962400" y="3962400"/>
            <a:ext cx="1445589" cy="369332"/>
          </a:xfrm>
          <a:prstGeom prst="rect">
            <a:avLst/>
          </a:prstGeom>
          <a:noFill/>
        </p:spPr>
        <p:txBody>
          <a:bodyPr wrap="none" rtlCol="0">
            <a:spAutoFit/>
          </a:bodyPr>
          <a:lstStyle/>
          <a:p>
            <a:r>
              <a:rPr lang="en-US" dirty="0" smtClean="0"/>
              <a:t>By: Rob Cole</a:t>
            </a:r>
            <a:endParaRPr lang="en-US" dirty="0"/>
          </a:p>
        </p:txBody>
      </p:sp>
      <p:pic>
        <p:nvPicPr>
          <p:cNvPr id="11" name="slts.wav">
            <a:hlinkClick r:id="" action="ppaction://media"/>
          </p:cNvPr>
          <p:cNvPicPr>
            <a:picLocks noRot="1" noChangeAspect="1"/>
          </p:cNvPicPr>
          <p:nvPr>
            <a:audioFile r:link="rId1"/>
          </p:nvPr>
        </p:nvPicPr>
        <p:blipFill>
          <a:blip r:embed="rId5"/>
          <a:stretch>
            <a:fillRect/>
          </a:stretch>
        </p:blipFill>
        <p:spPr>
          <a:xfrm>
            <a:off x="609600" y="5867400"/>
            <a:ext cx="304800" cy="3048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27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324600"/>
          </a:xfrm>
        </p:spPr>
        <p:txBody>
          <a:bodyPr>
            <a:normAutofit fontScale="55000" lnSpcReduction="20000"/>
          </a:bodyPr>
          <a:lstStyle/>
          <a:p>
            <a:pPr>
              <a:buNone/>
            </a:pPr>
            <a:r>
              <a:rPr lang="en-US" sz="2900" dirty="0" smtClean="0"/>
              <a:t>Dear Kurt,</a:t>
            </a:r>
          </a:p>
          <a:p>
            <a:pPr>
              <a:buNone/>
            </a:pPr>
            <a:r>
              <a:rPr lang="en-US" sz="2900" dirty="0" smtClean="0"/>
              <a:t>	</a:t>
            </a:r>
            <a:r>
              <a:rPr lang="en-US" sz="2900" dirty="0" smtClean="0"/>
              <a:t>	It </a:t>
            </a:r>
            <a:r>
              <a:rPr lang="en-US" sz="2900" dirty="0" smtClean="0"/>
              <a:t>was only a short while before my parents’ separation that I started listening to your band Nirvana. That was back just before my 13</a:t>
            </a:r>
            <a:r>
              <a:rPr lang="en-US" sz="2900" baseline="30000" dirty="0" smtClean="0"/>
              <a:t>th</a:t>
            </a:r>
            <a:r>
              <a:rPr lang="en-US" sz="2900" dirty="0" smtClean="0"/>
              <a:t> birthday. To be exact it was a day before my 13</a:t>
            </a:r>
            <a:r>
              <a:rPr lang="en-US" sz="2900" baseline="30000" dirty="0" smtClean="0"/>
              <a:t>th</a:t>
            </a:r>
            <a:r>
              <a:rPr lang="en-US" sz="2900" dirty="0" smtClean="0"/>
              <a:t> birthday. I owned a guitar, but could not really play to well. But I started listening to your music and your lyrics, and you helped me cope through my parents then separation and now divorce. You gave me the wanting to pick up my guitar and learn to play. While we did not have the same exact childhoods growing up, I feel as though we can relate a lot. We both went through something that felt to be traumatic during our key years which led us both in the same direction. That direction was music. Music to write, to listen to, and to play. </a:t>
            </a:r>
          </a:p>
          <a:p>
            <a:pPr>
              <a:buNone/>
            </a:pPr>
            <a:r>
              <a:rPr lang="en-US" sz="2900" dirty="0" smtClean="0"/>
              <a:t>	</a:t>
            </a:r>
            <a:r>
              <a:rPr lang="en-US" sz="2900" dirty="0" smtClean="0"/>
              <a:t>	I </a:t>
            </a:r>
            <a:r>
              <a:rPr lang="en-US" sz="2900" dirty="0" smtClean="0"/>
              <a:t>thank constantly for being able to play guitar and play along to some of your songs during the time of my parents long, strung out divorce. It stopped me from doing things that may have affected me negatively in life, either then or now. But I am now a full time college student and am very grateful to be where I am. Music changed my life, just as it had changed yours during your teen years. We each have had rough times. As a guitarist, I look up to you and know that some little town band can make it to somewhere big. While I do not plan on that happening to myself, I can now see that the opportunity is there and while it may be small, is still there.</a:t>
            </a:r>
          </a:p>
          <a:p>
            <a:pPr>
              <a:buNone/>
            </a:pPr>
            <a:r>
              <a:rPr lang="en-US" sz="2900" dirty="0" smtClean="0"/>
              <a:t>	</a:t>
            </a:r>
            <a:r>
              <a:rPr lang="en-US" sz="2900" dirty="0" smtClean="0"/>
              <a:t>	I’d </a:t>
            </a:r>
            <a:r>
              <a:rPr lang="en-US" sz="2900" dirty="0" smtClean="0"/>
              <a:t>like to thank you for having such inspiring music to me to help me learn guitar. For having the right to stand up for yourself and write what you like, and not give two @#$%&amp; about what people think about you. You wrote what you felt. And you felt as you wrote. Nothing can be better than that in music. It has now been over sixteen years since your death in 1994, but many still look up to you as a music idol. I know I do. Thank you for have been being around at one point, and showing what music is about.</a:t>
            </a:r>
          </a:p>
          <a:p>
            <a:pPr>
              <a:buNone/>
            </a:pPr>
            <a:r>
              <a:rPr lang="en-US" sz="2900" dirty="0" smtClean="0"/>
              <a:t>	Yours </a:t>
            </a:r>
            <a:r>
              <a:rPr lang="en-US" sz="2900" dirty="0" smtClean="0"/>
              <a:t>Sincerely</a:t>
            </a:r>
            <a:r>
              <a:rPr lang="en-US" sz="2900" dirty="0" smtClean="0"/>
              <a:t>,</a:t>
            </a:r>
          </a:p>
          <a:p>
            <a:pPr>
              <a:buNone/>
            </a:pPr>
            <a:endParaRPr lang="en-US" sz="2900" dirty="0" smtClean="0"/>
          </a:p>
          <a:p>
            <a:pPr>
              <a:buNone/>
            </a:pPr>
            <a:r>
              <a:rPr lang="en-US" sz="2900" dirty="0" smtClean="0"/>
              <a:t>	</a:t>
            </a:r>
            <a:r>
              <a:rPr lang="en-US" sz="2900" dirty="0" smtClean="0"/>
              <a:t>Robert Cole</a:t>
            </a:r>
            <a:endParaRPr lang="en-US" sz="2900" dirty="0" smtClean="0"/>
          </a:p>
          <a:p>
            <a:pPr>
              <a:buNone/>
            </a:pPr>
            <a:r>
              <a:rPr lang="en-US" sz="2900" dirty="0" smtClean="0"/>
              <a:t> </a:t>
            </a:r>
          </a:p>
          <a:p>
            <a:endParaRPr lang="en-US" dirty="0"/>
          </a:p>
        </p:txBody>
      </p:sp>
      <p:pic>
        <p:nvPicPr>
          <p:cNvPr id="4" name="Nirvana - Lithium.mp3">
            <a:hlinkClick r:id="" action="ppaction://media"/>
          </p:cNvPr>
          <p:cNvPicPr>
            <a:picLocks noRot="1" noChangeAspect="1"/>
          </p:cNvPicPr>
          <p:nvPr>
            <a:audioFile r:link="rId1"/>
          </p:nvPr>
        </p:nvPicPr>
        <p:blipFill>
          <a:blip r:embed="rId3"/>
          <a:stretch>
            <a:fillRect/>
          </a:stretch>
        </p:blipFill>
        <p:spPr>
          <a:xfrm>
            <a:off x="3886200" y="6019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5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imelinerc.png"/>
          <p:cNvPicPr>
            <a:picLocks noGrp="1" noChangeAspect="1"/>
          </p:cNvPicPr>
          <p:nvPr>
            <p:ph sz="quarter" idx="1"/>
          </p:nvPr>
        </p:nvPicPr>
        <p:blipFill>
          <a:blip r:embed="rId2"/>
          <a:stretch>
            <a:fillRect/>
          </a:stretch>
        </p:blipFill>
        <p:spPr>
          <a:xfrm>
            <a:off x="597691" y="381000"/>
            <a:ext cx="8317709" cy="6096000"/>
          </a:xfrm>
        </p:spPr>
      </p:pic>
      <p:sp>
        <p:nvSpPr>
          <p:cNvPr id="3" name="Text Placeholder 2"/>
          <p:cNvSpPr>
            <a:spLocks noGrp="1"/>
          </p:cNvSpPr>
          <p:nvPr>
            <p:ph type="body" idx="2"/>
          </p:nvPr>
        </p:nvSpPr>
        <p:spPr/>
        <p:txBody>
          <a:bodyPr/>
          <a:lstStyle/>
          <a:p>
            <a:endParaRPr lang="en-US" dirty="0"/>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an0001rc.jpg"/>
          <p:cNvPicPr>
            <a:picLocks noGrp="1" noChangeAspect="1"/>
          </p:cNvPicPr>
          <p:nvPr>
            <p:ph sz="quarter" idx="1"/>
          </p:nvPr>
        </p:nvPicPr>
        <p:blipFill>
          <a:blip r:embed="rId2"/>
          <a:srcRect t="3525" r="11673" b="35379"/>
          <a:stretch>
            <a:fillRect/>
          </a:stretch>
        </p:blipFill>
        <p:spPr>
          <a:xfrm>
            <a:off x="228600" y="304800"/>
            <a:ext cx="8610600" cy="6248400"/>
          </a:xfrm>
        </p:spPr>
      </p:pic>
      <p:sp>
        <p:nvSpPr>
          <p:cNvPr id="6" name="Text Placeholder 5"/>
          <p:cNvSpPr>
            <a:spLocks noGrp="1"/>
          </p:cNvSpPr>
          <p:nvPr>
            <p:ph type="body" idx="2"/>
          </p:nvPr>
        </p:nvSpPr>
        <p:spPr/>
        <p:txBody>
          <a:bodyPr/>
          <a:lstStyle/>
          <a:p>
            <a:endParaRPr lang="en-US" dirty="0"/>
          </a:p>
        </p:txBody>
      </p:sp>
      <p:sp>
        <p:nvSpPr>
          <p:cNvPr id="4" name="Title 3"/>
          <p:cNvSpPr>
            <a:spLocks noGrp="1"/>
          </p:cNvSpPr>
          <p:nvPr>
            <p:ph type="title"/>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914400"/>
            <a:ext cx="8915400" cy="1981200"/>
          </a:xfrm>
        </p:spPr>
        <p:txBody>
          <a:bodyPr/>
          <a:lstStyle/>
          <a:p>
            <a:r>
              <a:rPr smtClean="0"/>
              <a:t>Thank You! Any Questions?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47500" lnSpcReduction="20000"/>
          </a:bodyPr>
          <a:lstStyle/>
          <a:p>
            <a:r>
              <a:rPr lang="en-US" dirty="0" smtClean="0"/>
              <a:t>Works Cited </a:t>
            </a:r>
          </a:p>
          <a:p>
            <a:r>
              <a:rPr lang="en-US" dirty="0" smtClean="0"/>
              <a:t>Andre. "Kurt Cobain." </a:t>
            </a:r>
            <a:r>
              <a:rPr lang="en-US" i="1" dirty="0" smtClean="0"/>
              <a:t>The Cobain Memorial: Welcome to Cobain.com</a:t>
            </a:r>
            <a:r>
              <a:rPr lang="en-US" dirty="0" smtClean="0"/>
              <a:t>. 1998. Web. 6 Oct. 2010. &lt;http://www.cobain.com/cobain.html?v2.2&gt;. </a:t>
            </a:r>
          </a:p>
          <a:p>
            <a:r>
              <a:rPr lang="en-US" dirty="0" smtClean="0"/>
              <a:t>Cobain, Kurt. "Kurt Cobain Quotes." </a:t>
            </a:r>
            <a:r>
              <a:rPr lang="en-US" i="1" dirty="0" smtClean="0"/>
              <a:t>Quotes and Quotations at </a:t>
            </a:r>
            <a:r>
              <a:rPr lang="en-US" i="1" dirty="0" err="1" smtClean="0"/>
              <a:t>BrainyQuote</a:t>
            </a:r>
            <a:r>
              <a:rPr lang="en-US" dirty="0" smtClean="0"/>
              <a:t>. Web. 6 Oct. 2010. &lt;http://www.brainyquote.com/quotes/authors/k/kurt_cobain.html&gt;. </a:t>
            </a:r>
          </a:p>
          <a:p>
            <a:r>
              <a:rPr lang="en-US" dirty="0" smtClean="0"/>
              <a:t>Grant, Tom. "The Kurt Cobain Murder." </a:t>
            </a:r>
            <a:r>
              <a:rPr lang="en-US" i="1" dirty="0" smtClean="0"/>
              <a:t>Cobaincase.com - The Kurt Cobain Murder Investigation by Tom Grant</a:t>
            </a:r>
            <a:r>
              <a:rPr lang="en-US" dirty="0" smtClean="0"/>
              <a:t>. Web. 06 Oct. 2010. &lt;http://www.cobaincase.com/&gt;. </a:t>
            </a:r>
          </a:p>
          <a:p>
            <a:r>
              <a:rPr lang="en-US" dirty="0" smtClean="0"/>
              <a:t>"Kurt Cobain." </a:t>
            </a:r>
            <a:r>
              <a:rPr lang="en-US" i="1" dirty="0" smtClean="0"/>
              <a:t>Aberdeen Museum of History</a:t>
            </a:r>
            <a:r>
              <a:rPr lang="en-US" dirty="0" smtClean="0"/>
              <a:t>. Web. 29 Nov. 2010. &lt;http://www.aberdeen-museum.org/kurt.htm&gt;. </a:t>
            </a:r>
          </a:p>
          <a:p>
            <a:r>
              <a:rPr lang="en-US" dirty="0" smtClean="0"/>
              <a:t>"Kurt Cobain Biography - Biography.com - Featured Bio." </a:t>
            </a:r>
            <a:r>
              <a:rPr lang="en-US" i="1" dirty="0" smtClean="0"/>
              <a:t>Biography.com</a:t>
            </a:r>
            <a:r>
              <a:rPr lang="en-US" dirty="0" smtClean="0"/>
              <a:t>. Web. 6 Oct. 2010. &lt;http://www.biography.com/featured-biography/kurt-cobain/&gt;. </a:t>
            </a:r>
          </a:p>
          <a:p>
            <a:r>
              <a:rPr lang="en-US" dirty="0" smtClean="0"/>
              <a:t>"Kurt Cobain Conspiracy." </a:t>
            </a:r>
            <a:r>
              <a:rPr lang="en-US" i="1" dirty="0" smtClean="0"/>
              <a:t>The Death of Kurt Cobain</a:t>
            </a:r>
            <a:r>
              <a:rPr lang="en-US" dirty="0" smtClean="0"/>
              <a:t>. Web. 24 Nov. 2010. &lt;http://www.deathofkurtcobain.com/&gt;. </a:t>
            </a:r>
          </a:p>
          <a:p>
            <a:r>
              <a:rPr lang="en-US" dirty="0" smtClean="0"/>
              <a:t>"Kurt Cobain: The Rolling Stone Interview | Rolling Stone Music." Interview by David Fricke. </a:t>
            </a:r>
            <a:r>
              <a:rPr lang="en-US" i="1" dirty="0" smtClean="0"/>
              <a:t>Rolling Stone | Music News, Reviews, Photos, Videos, Interviews and More</a:t>
            </a:r>
            <a:r>
              <a:rPr lang="en-US" dirty="0" smtClean="0"/>
              <a:t>. Jan. 1994. Web. 24 Nov. 2010. &lt;http://www.rollingstone.com/music/news/51942/228308&gt;. </a:t>
            </a:r>
          </a:p>
          <a:p>
            <a:r>
              <a:rPr lang="en-US" dirty="0" smtClean="0"/>
              <a:t>"Kurt Cobain." </a:t>
            </a:r>
            <a:r>
              <a:rPr lang="en-US" i="1" dirty="0" smtClean="0"/>
              <a:t>Wikipedia, the Free Encyclopedia</a:t>
            </a:r>
            <a:r>
              <a:rPr lang="en-US" dirty="0" smtClean="0"/>
              <a:t>. Web. 29 Nov. 2010. &lt;http://en.wikipedia.org/wiki/Kurt_Cobain&gt;. </a:t>
            </a:r>
          </a:p>
          <a:p>
            <a:r>
              <a:rPr lang="en-US" dirty="0" err="1" smtClean="0"/>
              <a:t>Ronson</a:t>
            </a:r>
            <a:r>
              <a:rPr lang="en-US" dirty="0" smtClean="0"/>
              <a:t>, Mick. "Kurt Cobain Biography." </a:t>
            </a:r>
            <a:r>
              <a:rPr lang="en-US" i="1" dirty="0" smtClean="0"/>
              <a:t>Kurt Cobain &amp; Nirvana @ Burntout.com</a:t>
            </a:r>
            <a:r>
              <a:rPr lang="en-US" dirty="0" smtClean="0"/>
              <a:t>. 1996. Web. 24 Oct. 2010. &lt;http://www.burntout.com/kurt/biography/&gt;. </a:t>
            </a:r>
          </a:p>
          <a:p>
            <a:r>
              <a:rPr lang="en-US" dirty="0" smtClean="0"/>
              <a:t>"Suicide Note." Letter to </a:t>
            </a:r>
            <a:r>
              <a:rPr lang="en-US" dirty="0" err="1" smtClean="0"/>
              <a:t>Boddah</a:t>
            </a:r>
            <a:r>
              <a:rPr lang="en-US" dirty="0" smtClean="0"/>
              <a:t>. 5 Apr. 1994. </a:t>
            </a:r>
            <a:r>
              <a:rPr lang="en-US" i="1" dirty="0" smtClean="0"/>
              <a:t>Kurt Cobain's Suicide Note</a:t>
            </a:r>
            <a:r>
              <a:rPr lang="en-US" dirty="0" smtClean="0"/>
              <a:t>. Web. 6 Oct. 2010. &lt;http://kurtcobainssuicidenote.com/&gt;. </a:t>
            </a:r>
          </a:p>
          <a:p>
            <a:endParaRPr lang="en-US" dirty="0"/>
          </a:p>
        </p:txBody>
      </p:sp>
      <p:sp>
        <p:nvSpPr>
          <p:cNvPr id="3" name="Title 2"/>
          <p:cNvSpPr>
            <a:spLocks noGrp="1"/>
          </p:cNvSpPr>
          <p:nvPr>
            <p:ph type="title"/>
          </p:nvPr>
        </p:nvSpPr>
        <p:spPr/>
        <p:txBody>
          <a:bodyPr/>
          <a:lstStyle/>
          <a:p>
            <a:r>
              <a:rPr smtClean="0"/>
              <a:t>Works Cited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108</TotalTime>
  <Words>313</Words>
  <Application>Microsoft Office PowerPoint</Application>
  <PresentationFormat>On-screen Show (4:3)</PresentationFormat>
  <Paragraphs>24</Paragraphs>
  <Slides>6</Slides>
  <Notes>0</Notes>
  <HiddenSlides>0</HiddenSlides>
  <MMClips>2</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Kurt Cobain</vt:lpstr>
      <vt:lpstr>Slide 2</vt:lpstr>
      <vt:lpstr>Slide 3</vt:lpstr>
      <vt:lpstr>Slide 4</vt:lpstr>
      <vt:lpstr>Thank You! Any Questions?</vt:lpstr>
      <vt:lpstr>Works Cited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Kurt Cobain</dc:title>
  <dc:creator>Rob</dc:creator>
  <cp:lastModifiedBy>Rob</cp:lastModifiedBy>
  <cp:revision>12</cp:revision>
  <dcterms:created xsi:type="dcterms:W3CDTF">2010-11-29T14:18:34Z</dcterms:created>
  <dcterms:modified xsi:type="dcterms:W3CDTF">2010-12-03T03:20:40Z</dcterms:modified>
</cp:coreProperties>
</file>