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9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E0E40-6D03-B94C-AF60-3AF61D3B0F9C}" type="datetimeFigureOut">
              <a:rPr lang="en-US" smtClean="0"/>
              <a:pPr/>
              <a:t>12/13/10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3F575-65C2-AC42-AF2F-F67694019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803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Wayne Valley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Liva</dc:creator>
  <cp:lastModifiedBy>Nicole Liva</cp:lastModifiedBy>
  <cp:revision>2</cp:revision>
  <dcterms:created xsi:type="dcterms:W3CDTF">2010-12-13T16:20:57Z</dcterms:created>
  <dcterms:modified xsi:type="dcterms:W3CDTF">2010-12-13T16:21:04Z</dcterms:modified>
</cp:coreProperties>
</file>